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415EC-D276-4474-84D0-E830BEF2F721}" type="datetimeFigureOut">
              <a:rPr lang="es-ES" smtClean="0"/>
              <a:pPr/>
              <a:t>12/06/2019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210F6-40A6-4856-853F-194290D3BD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650px-Mapa_politico_de_Cana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23528" y="548680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 EN CADA ZONA DE CANADÁ</a:t>
            </a:r>
            <a:endParaRPr lang="es-E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0180715_1646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" y="0"/>
            <a:ext cx="9141884" cy="6840000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548680"/>
            <a:ext cx="4680520" cy="1354162"/>
          </a:xfrm>
        </p:spPr>
        <p:txBody>
          <a:bodyPr>
            <a:normAutofit/>
          </a:bodyPr>
          <a:lstStyle/>
          <a:p>
            <a:r>
              <a:rPr lang="es-ES" b="1" dirty="0"/>
              <a:t>British Columbia</a:t>
            </a:r>
            <a:r>
              <a:rPr lang="es-ES" dirty="0"/>
              <a:t> </a:t>
            </a:r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ransition spd="med"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Marcador de contenido" descr="24101411530639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8" name="7 CuadroTexto"/>
          <p:cNvSpPr txBox="1"/>
          <p:nvPr/>
        </p:nvSpPr>
        <p:spPr>
          <a:xfrm>
            <a:off x="1043608" y="476672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Vancouver</a:t>
            </a:r>
            <a:endParaRPr lang="es-E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victor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759" cy="6858000"/>
          </a:xfrm>
        </p:spPr>
      </p:pic>
      <p:sp>
        <p:nvSpPr>
          <p:cNvPr id="5" name="4 CuadroTexto"/>
          <p:cNvSpPr txBox="1"/>
          <p:nvPr/>
        </p:nvSpPr>
        <p:spPr>
          <a:xfrm>
            <a:off x="3995936" y="548680"/>
            <a:ext cx="5148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VICTORIA</a:t>
            </a:r>
            <a:endParaRPr lang="es-E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6-0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4 CuadroTexto"/>
          <p:cNvSpPr txBox="1"/>
          <p:nvPr/>
        </p:nvSpPr>
        <p:spPr>
          <a:xfrm>
            <a:off x="1979712" y="260648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Prince Rupert 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Jasper-National-Park-phot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362" y="0"/>
            <a:ext cx="9132638" cy="6858000"/>
          </a:xfrm>
        </p:spPr>
      </p:pic>
      <p:sp>
        <p:nvSpPr>
          <p:cNvPr id="5" name="4 CuadroTexto"/>
          <p:cNvSpPr txBox="1"/>
          <p:nvPr/>
        </p:nvSpPr>
        <p:spPr>
          <a:xfrm>
            <a:off x="1763688" y="404664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Jásper</a:t>
            </a:r>
            <a:r>
              <a:rPr lang="es-ES" sz="3600" b="1" dirty="0" smtClean="0"/>
              <a:t> </a:t>
            </a:r>
            <a:endParaRPr lang="es-ES" sz="3600" dirty="0"/>
          </a:p>
        </p:txBody>
      </p:sp>
    </p:spTree>
  </p:cSld>
  <p:clrMapOvr>
    <a:masterClrMapping/>
  </p:clrMapOvr>
  <p:transition spd="med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lago-ontario-toronto-canada-porconocer-1220x8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4 CuadroTexto"/>
          <p:cNvSpPr txBox="1"/>
          <p:nvPr/>
        </p:nvSpPr>
        <p:spPr>
          <a:xfrm>
            <a:off x="4499992" y="332656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ONTARIO</a:t>
            </a:r>
            <a:endParaRPr lang="es-E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531064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116616" cy="6858000"/>
          </a:xfrm>
        </p:spPr>
      </p:pic>
      <p:sp>
        <p:nvSpPr>
          <p:cNvPr id="5" name="4 CuadroTexto"/>
          <p:cNvSpPr txBox="1"/>
          <p:nvPr/>
        </p:nvSpPr>
        <p:spPr>
          <a:xfrm>
            <a:off x="5183560" y="69269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QUEBEC</a:t>
            </a:r>
            <a:endParaRPr lang="es-E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</Words>
  <Application>Microsoft Office PowerPoint</Application>
  <PresentationFormat>Presentación en pantalla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British Columbia  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 de Windows</dc:creator>
  <cp:lastModifiedBy>Usuario de Windows</cp:lastModifiedBy>
  <cp:revision>8</cp:revision>
  <dcterms:created xsi:type="dcterms:W3CDTF">2019-05-31T07:18:12Z</dcterms:created>
  <dcterms:modified xsi:type="dcterms:W3CDTF">2019-06-12T07:33:19Z</dcterms:modified>
</cp:coreProperties>
</file>